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84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4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6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9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8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57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92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60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5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42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3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A9E6E-C49F-F2AA-1886-24F031748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2286000"/>
            <a:ext cx="100584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sz="4000" dirty="0">
                <a:cs typeface="2  Titr" panose="00000700000000000000" pitchFamily="2" charset="-78"/>
              </a:rPr>
              <a:t>بررسی چند مورد بیمار کووید-19 و آنفلوآنزا در استان </a:t>
            </a:r>
            <a:endParaRPr lang="en-US" sz="4000" dirty="0">
              <a:cs typeface="2 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244A2-056B-B56D-1706-5704EA9EE2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/>
              <a:t>خانم دکتر پریوش داودیان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54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CF21E-6E0C-7F40-5311-72C66A18D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2  Titr" panose="00000700000000000000" pitchFamily="2" charset="-78"/>
              </a:rPr>
              <a:t>مورد اول 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7F233-7720-ED65-B09A-04F67FBC3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2400" dirty="0">
                <a:cs typeface="Nazanin" panose="00000400000000000000" pitchFamily="2" charset="-78"/>
              </a:rPr>
              <a:t>زن باردار با تب و سرفه و آبریزش بینی آزمایش </a:t>
            </a:r>
            <a:r>
              <a:rPr lang="en-US" sz="2400" dirty="0" err="1">
                <a:cs typeface="Nazanin" panose="00000400000000000000" pitchFamily="2" charset="-78"/>
              </a:rPr>
              <a:t>cbc</a:t>
            </a:r>
            <a:r>
              <a:rPr lang="en-US" sz="2400" dirty="0">
                <a:cs typeface="Nazanin" panose="00000400000000000000" pitchFamily="2" charset="-78"/>
              </a:rPr>
              <a:t> </a:t>
            </a:r>
            <a:r>
              <a:rPr lang="fa-IR" sz="2400" dirty="0">
                <a:cs typeface="Nazanin" panose="00000400000000000000" pitchFamily="2" charset="-78"/>
              </a:rPr>
              <a:t>نرمال </a:t>
            </a:r>
            <a:r>
              <a:rPr lang="en-US" sz="2400" dirty="0" err="1">
                <a:cs typeface="Nazanin" panose="00000400000000000000" pitchFamily="2" charset="-78"/>
              </a:rPr>
              <a:t>crp</a:t>
            </a:r>
            <a:r>
              <a:rPr lang="en-US" sz="2400" dirty="0">
                <a:cs typeface="Nazanin" panose="00000400000000000000" pitchFamily="2" charset="-78"/>
              </a:rPr>
              <a:t> 15 </a:t>
            </a:r>
            <a:r>
              <a:rPr lang="fa-IR" sz="2400" dirty="0">
                <a:cs typeface="Nazanin" panose="00000400000000000000" pitchFamily="2" charset="-78"/>
              </a:rPr>
              <a:t>تست کوید و آنفلوانزا مثبت سابقه تب در خواهر بیمار و بستری در بیمارستان و نگه داری بچه ۲ساله خواهر که  علامتی نداشته بچه هم از فردا تب میکند و ۳روز تب این زن باردار علامت دار می شود که همان روز مراجعه و به دلیل حاملگی و تب بستری می شودبیمار با حال عمومی خوب مرخص شد</a:t>
            </a:r>
            <a:endParaRPr lang="en-US" sz="2400" dirty="0">
              <a:cs typeface="Nazanin" panose="00000400000000000000" pitchFamily="2" charset="-78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350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F465-C6C8-97F6-01A9-8855FE063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2  Titr" panose="00000700000000000000" pitchFamily="2" charset="-78"/>
              </a:rPr>
              <a:t>مورد دوم 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2AF94-6F22-6084-6A82-73A753AC9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2400" dirty="0">
                <a:cs typeface="Nazanin" panose="00000400000000000000" pitchFamily="2" charset="-78"/>
              </a:rPr>
              <a:t>زن مسن ۹۰ساله با تب و اسهال بستری وبه علت عدم پاسخ بالینی به سفتریاکسون تازوسین شروع می‌شود علائم بیمار ادامه داردو با شرح حال مجدد از همراه بیمار سرفه خیلی خفیف و علائم سرماخوردگی در سایر  اعضا خانواده را ذکر کردن تست ارسال شد وکوید مثبت شد در بررسی قلبی </a:t>
            </a:r>
            <a:r>
              <a:rPr lang="en-US" sz="2400" dirty="0" err="1">
                <a:cs typeface="Nazanin" panose="00000400000000000000" pitchFamily="2" charset="-78"/>
              </a:rPr>
              <a:t>ef</a:t>
            </a:r>
            <a:r>
              <a:rPr lang="en-US" sz="2400" dirty="0">
                <a:cs typeface="Nazanin" panose="00000400000000000000" pitchFamily="2" charset="-78"/>
              </a:rPr>
              <a:t> 10 </a:t>
            </a:r>
            <a:r>
              <a:rPr lang="fa-IR" sz="2400" dirty="0">
                <a:cs typeface="Nazanin" panose="00000400000000000000" pitchFamily="2" charset="-78"/>
              </a:rPr>
              <a:t>درصد داشت و تروپونین ۴۰هزار که باتشخیص سکته قلبی تحت درمان قرار گرفت اسهال بیمار بعد از درمان کوید بهبود یافت</a:t>
            </a:r>
          </a:p>
          <a:p>
            <a:pPr algn="r">
              <a:lnSpc>
                <a:spcPct val="200000"/>
              </a:lnSpc>
            </a:pPr>
            <a:endParaRPr lang="en-US" sz="2400" dirty="0">
              <a:cs typeface="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577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0CEE5-8A1E-BA09-884E-F0D915EC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2  Titr" panose="00000700000000000000" pitchFamily="2" charset="-78"/>
              </a:rPr>
              <a:t>مورد سوم </a:t>
            </a:r>
            <a:endParaRPr lang="en-US" dirty="0">
              <a:cs typeface="2 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8AB25-6115-2130-7373-44F3AC2F6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200000"/>
              </a:lnSpc>
            </a:pPr>
            <a:r>
              <a:rPr lang="fa-IR" sz="2800" dirty="0">
                <a:cs typeface="Nazanin" panose="00000400000000000000" pitchFamily="2" charset="-78"/>
              </a:rPr>
              <a:t>آقای ۷۰ساله با درگیری دوطرفه ریه تنگی نفس تست منفی که </a:t>
            </a:r>
            <a:r>
              <a:rPr lang="en-US" sz="2800" dirty="0" err="1">
                <a:cs typeface="Nazanin" panose="00000400000000000000" pitchFamily="2" charset="-78"/>
              </a:rPr>
              <a:t>pcr</a:t>
            </a:r>
            <a:r>
              <a:rPr lang="en-US" sz="2800" dirty="0">
                <a:cs typeface="Nazanin" panose="00000400000000000000" pitchFamily="2" charset="-78"/>
              </a:rPr>
              <a:t> </a:t>
            </a:r>
            <a:r>
              <a:rPr lang="fa-IR" sz="2800" dirty="0">
                <a:cs typeface="Nazanin" panose="00000400000000000000" pitchFamily="2" charset="-78"/>
              </a:rPr>
              <a:t>پنل تنفسی درخواست شد و آنفلوانزا </a:t>
            </a:r>
            <a:r>
              <a:rPr lang="en-US" sz="2800" dirty="0">
                <a:cs typeface="Nazanin" panose="00000400000000000000" pitchFamily="2" charset="-78"/>
              </a:rPr>
              <a:t>h1n1 </a:t>
            </a:r>
            <a:r>
              <a:rPr lang="fa-IR" sz="2800" dirty="0">
                <a:cs typeface="Nazanin" panose="00000400000000000000" pitchFamily="2" charset="-78"/>
              </a:rPr>
              <a:t>مثبت شدبا توجه به درگیری شدید تنگی نفس اینترلوکین ۶ چک شد که نرمال بود علیرغم </a:t>
            </a:r>
            <a:r>
              <a:rPr lang="en-US" sz="2800" dirty="0" err="1">
                <a:cs typeface="Nazanin" panose="00000400000000000000" pitchFamily="2" charset="-78"/>
              </a:rPr>
              <a:t>crp</a:t>
            </a:r>
            <a:r>
              <a:rPr lang="en-US" sz="2800" dirty="0">
                <a:cs typeface="Nazanin" panose="00000400000000000000" pitchFamily="2" charset="-78"/>
              </a:rPr>
              <a:t> </a:t>
            </a:r>
            <a:r>
              <a:rPr lang="fa-IR" sz="2800" dirty="0">
                <a:cs typeface="Nazanin" panose="00000400000000000000" pitchFamily="2" charset="-78"/>
              </a:rPr>
              <a:t>و </a:t>
            </a:r>
            <a:r>
              <a:rPr lang="en-US" sz="2800" dirty="0" err="1">
                <a:cs typeface="Nazanin" panose="00000400000000000000" pitchFamily="2" charset="-78"/>
              </a:rPr>
              <a:t>Esr</a:t>
            </a:r>
            <a:r>
              <a:rPr lang="en-US" sz="2800" dirty="0">
                <a:cs typeface="Nazanin" panose="00000400000000000000" pitchFamily="2" charset="-78"/>
              </a:rPr>
              <a:t> </a:t>
            </a:r>
            <a:r>
              <a:rPr lang="fa-IR" sz="2800" dirty="0">
                <a:cs typeface="Nazanin" panose="00000400000000000000" pitchFamily="2" charset="-78"/>
              </a:rPr>
              <a:t>خیلی بالا نهایتا بیمار بعد از دوهفته ترخیص شد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923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212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بررسی چند مورد بیمار کووید-19 و آنفلوآنزا در استان </vt:lpstr>
      <vt:lpstr>مورد اول </vt:lpstr>
      <vt:lpstr>مورد دوم </vt:lpstr>
      <vt:lpstr>مورد سوم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بررسی چند مورد بیمار کووید-19 و آنفلوآنزا در استان </dc:title>
  <dc:creator>eduv-farahdoz</dc:creator>
  <cp:lastModifiedBy>eduv-farahdoz</cp:lastModifiedBy>
  <cp:revision>1</cp:revision>
  <dcterms:created xsi:type="dcterms:W3CDTF">2023-11-19T04:37:56Z</dcterms:created>
  <dcterms:modified xsi:type="dcterms:W3CDTF">2023-11-19T04:45:31Z</dcterms:modified>
</cp:coreProperties>
</file>